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89F928-5373-441E-686B-F9A3D3BB6D4D}" v="10" dt="2024-08-06T15:46:28.5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ths And Science Formulae">
            <a:extLst>
              <a:ext uri="{FF2B5EF4-FFF2-40B4-BE49-F238E27FC236}">
                <a16:creationId xmlns:a16="http://schemas.microsoft.com/office/drawing/2014/main" id="{67AABAE6-8A8C-5DAB-4A22-9FFBF8817D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188" r="25499" b="6250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Sentiment Analysis Using Transformers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>
                <a:solidFill>
                  <a:srgbClr val="FFFFFF"/>
                </a:solidFill>
              </a:rPr>
              <a:t>Model Development and Hyperparameter Tuning</a:t>
            </a:r>
          </a:p>
          <a:p>
            <a:pPr>
              <a:lnSpc>
                <a:spcPct val="90000"/>
              </a:lnSpc>
            </a:pPr>
            <a:r>
              <a:rPr lang="en-US" sz="2500" dirty="0">
                <a:solidFill>
                  <a:srgbClr val="FFFFFF"/>
                </a:solidFill>
              </a:rPr>
              <a:t>Sufyan Patel</a:t>
            </a:r>
            <a:endParaRPr lang="en-US" sz="2500" dirty="0">
              <a:solidFill>
                <a:srgbClr val="FFFFFF"/>
              </a:solidFill>
              <a:cs typeface="Calibri"/>
            </a:endParaRPr>
          </a:p>
          <a:p>
            <a:pPr>
              <a:lnSpc>
                <a:spcPct val="90000"/>
              </a:lnSpc>
            </a:pPr>
            <a:r>
              <a:rPr lang="en-US" sz="2500">
                <a:solidFill>
                  <a:srgbClr val="FFFFFF"/>
                </a:solidFill>
                <a:cs typeface="Calibri"/>
              </a:rPr>
              <a:t>500223350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Overview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sz="3000"/>
              <a:t>Objective: Develop and fine-tune a Transformer-based model for sentiment analysis.</a:t>
            </a:r>
          </a:p>
          <a:p>
            <a:pPr>
              <a:lnSpc>
                <a:spcPct val="90000"/>
              </a:lnSpc>
            </a:pPr>
            <a:endParaRPr sz="3000"/>
          </a:p>
          <a:p>
            <a:pPr>
              <a:lnSpc>
                <a:spcPct val="90000"/>
              </a:lnSpc>
            </a:pPr>
            <a:r>
              <a:rPr sz="3000"/>
              <a:t>Dataset: Sentiment_Data.csv</a:t>
            </a:r>
          </a:p>
          <a:p>
            <a:pPr>
              <a:lnSpc>
                <a:spcPct val="90000"/>
              </a:lnSpc>
            </a:pPr>
            <a:endParaRPr sz="3000"/>
          </a:p>
          <a:p>
            <a:pPr>
              <a:lnSpc>
                <a:spcPct val="90000"/>
              </a:lnSpc>
            </a:pPr>
            <a:r>
              <a:rPr sz="3000"/>
              <a:t>Techniques Used:</a:t>
            </a:r>
          </a:p>
          <a:p>
            <a:pPr>
              <a:lnSpc>
                <a:spcPct val="90000"/>
              </a:lnSpc>
            </a:pPr>
            <a:r>
              <a:rPr sz="3000"/>
              <a:t>- Text preprocessing</a:t>
            </a:r>
          </a:p>
          <a:p>
            <a:pPr>
              <a:lnSpc>
                <a:spcPct val="90000"/>
              </a:lnSpc>
            </a:pPr>
            <a:r>
              <a:rPr sz="3000"/>
              <a:t>- Data augmentation</a:t>
            </a:r>
          </a:p>
          <a:p>
            <a:pPr>
              <a:lnSpc>
                <a:spcPct val="90000"/>
              </a:lnSpc>
            </a:pPr>
            <a:r>
              <a:rPr sz="3000"/>
              <a:t>- Transformer model implementation and tuning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Model Architecture and Training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/>
              <a:t>Model Type: Transformer-based model</a:t>
            </a:r>
          </a:p>
          <a:p>
            <a:pPr>
              <a:lnSpc>
                <a:spcPct val="90000"/>
              </a:lnSpc>
            </a:pPr>
            <a:endParaRPr lang="en-US" sz="1800"/>
          </a:p>
          <a:p>
            <a:pPr>
              <a:lnSpc>
                <a:spcPct val="90000"/>
              </a:lnSpc>
            </a:pPr>
            <a:r>
              <a:rPr lang="en-US" sz="1800"/>
              <a:t>Key Components:</a:t>
            </a:r>
          </a:p>
          <a:p>
            <a:pPr>
              <a:lnSpc>
                <a:spcPct val="90000"/>
              </a:lnSpc>
            </a:pPr>
            <a:r>
              <a:rPr lang="en-US" sz="1800"/>
              <a:t>- Embedding layer</a:t>
            </a:r>
          </a:p>
          <a:p>
            <a:pPr>
              <a:lnSpc>
                <a:spcPct val="90000"/>
              </a:lnSpc>
            </a:pPr>
            <a:r>
              <a:rPr lang="en-US" sz="1800"/>
              <a:t>- Positional encoding</a:t>
            </a:r>
          </a:p>
          <a:p>
            <a:pPr>
              <a:lnSpc>
                <a:spcPct val="90000"/>
              </a:lnSpc>
            </a:pPr>
            <a:r>
              <a:rPr lang="en-US" sz="1800"/>
              <a:t>- Multi-head attention</a:t>
            </a:r>
          </a:p>
          <a:p>
            <a:pPr>
              <a:lnSpc>
                <a:spcPct val="90000"/>
              </a:lnSpc>
            </a:pPr>
            <a:r>
              <a:rPr lang="en-US" sz="1800"/>
              <a:t>- Feed-forward network</a:t>
            </a:r>
          </a:p>
          <a:p>
            <a:pPr>
              <a:lnSpc>
                <a:spcPct val="90000"/>
              </a:lnSpc>
            </a:pPr>
            <a:endParaRPr lang="en-US" sz="1800"/>
          </a:p>
          <a:p>
            <a:pPr>
              <a:lnSpc>
                <a:spcPct val="90000"/>
              </a:lnSpc>
            </a:pPr>
            <a:r>
              <a:rPr lang="en-US" sz="1800"/>
              <a:t>Training:</a:t>
            </a:r>
          </a:p>
          <a:p>
            <a:pPr>
              <a:lnSpc>
                <a:spcPct val="90000"/>
              </a:lnSpc>
            </a:pPr>
            <a:r>
              <a:rPr lang="en-US" sz="1800"/>
              <a:t>- 80-20 train-test split</a:t>
            </a:r>
          </a:p>
          <a:p>
            <a:pPr>
              <a:lnSpc>
                <a:spcPct val="90000"/>
              </a:lnSpc>
            </a:pPr>
            <a:r>
              <a:rPr lang="en-US" sz="1800"/>
              <a:t>- Tokenization and padding</a:t>
            </a:r>
          </a:p>
          <a:p>
            <a:pPr>
              <a:lnSpc>
                <a:spcPct val="90000"/>
              </a:lnSpc>
            </a:pPr>
            <a:r>
              <a:rPr lang="en-US" sz="1800"/>
              <a:t>- Hyperparameters: embedding dimension (128), number of heads (8), feed-forward size (512), dropout rate (0.1)</a:t>
            </a:r>
          </a:p>
          <a:p>
            <a:pPr>
              <a:lnSpc>
                <a:spcPct val="90000"/>
              </a:lnSpc>
            </a:pPr>
            <a:r>
              <a:rPr lang="en-US" sz="1800"/>
              <a:t>- Optimizer: Adam (learning rate: 1e-4)</a:t>
            </a:r>
          </a:p>
          <a:p>
            <a:pPr>
              <a:lnSpc>
                <a:spcPct val="90000"/>
              </a:lnSpc>
            </a:pPr>
            <a:r>
              <a:rPr lang="en-US" sz="1800"/>
              <a:t>- Epochs: 5</a:t>
            </a:r>
          </a:p>
          <a:p>
            <a:pPr>
              <a:lnSpc>
                <a:spcPct val="90000"/>
              </a:lnSpc>
            </a:pPr>
            <a:r>
              <a:rPr lang="en-US" sz="1800"/>
              <a:t>- Accuracy: ~81%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Hyperparameter Tuning and Results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/>
              <a:t>Tuning Process:</a:t>
            </a:r>
          </a:p>
          <a:p>
            <a:pPr>
              <a:lnSpc>
                <a:spcPct val="90000"/>
              </a:lnSpc>
            </a:pPr>
            <a:r>
              <a:rPr lang="en-US" sz="2500"/>
              <a:t>- Adjusted embedding dimension, number of heads, dropout rates</a:t>
            </a:r>
          </a:p>
          <a:p>
            <a:pPr>
              <a:lnSpc>
                <a:spcPct val="90000"/>
              </a:lnSpc>
            </a:pPr>
            <a:r>
              <a:rPr lang="en-US" sz="2500"/>
              <a:t>- Applied data augmentation using synonym and contextual embeddings</a:t>
            </a:r>
          </a:p>
          <a:p>
            <a:pPr>
              <a:lnSpc>
                <a:spcPct val="90000"/>
              </a:lnSpc>
            </a:pPr>
            <a:endParaRPr lang="en-US" sz="2500"/>
          </a:p>
          <a:p>
            <a:pPr>
              <a:lnSpc>
                <a:spcPct val="90000"/>
              </a:lnSpc>
            </a:pPr>
            <a:r>
              <a:rPr lang="en-US" sz="2500"/>
              <a:t>Results:</a:t>
            </a:r>
          </a:p>
          <a:p>
            <a:pPr>
              <a:lnSpc>
                <a:spcPct val="90000"/>
              </a:lnSpc>
            </a:pPr>
            <a:r>
              <a:rPr lang="en-US" sz="2500"/>
              <a:t>- Improved model accuracy and reduced validation loss</a:t>
            </a:r>
          </a:p>
          <a:p>
            <a:pPr>
              <a:lnSpc>
                <a:spcPct val="90000"/>
              </a:lnSpc>
            </a:pPr>
            <a:r>
              <a:rPr lang="en-US" sz="2500"/>
              <a:t>- Evaluation metrics: confusion matrix, ROC curves</a:t>
            </a:r>
          </a:p>
          <a:p>
            <a:pPr>
              <a:lnSpc>
                <a:spcPct val="90000"/>
              </a:lnSpc>
            </a:pPr>
            <a:r>
              <a:rPr lang="en-US" sz="2500"/>
              <a:t>- Final Test Accuracy: ~82%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Sentiment Analysis Using Transformers</vt:lpstr>
      <vt:lpstr>Project Overview</vt:lpstr>
      <vt:lpstr>Model Architecture and Training</vt:lpstr>
      <vt:lpstr>Hyperparameter Tuning and Results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Using Transformers</dc:title>
  <dc:subject/>
  <dc:creator/>
  <cp:keywords/>
  <dc:description>generated using python-pptx</dc:description>
  <cp:lastModifiedBy>Steve Canny</cp:lastModifiedBy>
  <cp:revision>12</cp:revision>
  <dcterms:created xsi:type="dcterms:W3CDTF">2013-01-27T09:14:16Z</dcterms:created>
  <dcterms:modified xsi:type="dcterms:W3CDTF">2024-08-06T15:47:58Z</dcterms:modified>
  <cp:category/>
</cp:coreProperties>
</file>

<file path=docProps/thumbnail.jpeg>
</file>